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0B03CB-72B2-4586-BF4F-E41C97F227F9}" type="datetimeFigureOut">
              <a:rPr lang="en-US" smtClean="0"/>
              <a:t>10/14/2019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B72FE-8FA7-4A8B-AA2A-7EB23DDB0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08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73890F5-F20E-4FF3-8DF8-254FB504DD8A}" type="datetime1">
              <a:rPr lang="en-US" smtClean="0"/>
              <a:t>10/14/2019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49C164-8F64-409C-9AA7-703F047CC379}" type="datetime1">
              <a:rPr lang="en-US" smtClean="0"/>
              <a:t>10/14/2019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258EFB-AA39-4C8C-8CA9-A6E3C28D6F51}" type="datetime1">
              <a:rPr lang="en-US" smtClean="0"/>
              <a:t>10/14/2019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EBD853-10B5-4E54-81ED-C1869E163311}" type="datetime1">
              <a:rPr lang="en-US" smtClean="0"/>
              <a:t>10/14/2019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1A5CE-EB7E-493F-B713-238DCBE8AD8C}" type="datetime1">
              <a:rPr lang="en-US" smtClean="0"/>
              <a:t>10/14/2019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7D8853-9C0F-4132-A1B3-8C9133E43FDB}" type="datetime1">
              <a:rPr lang="en-US" smtClean="0"/>
              <a:t>10/14/2019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8B5B8-595E-40B0-B720-3F1475F70346}" type="datetime1">
              <a:rPr lang="en-US" smtClean="0"/>
              <a:t>10/14/2019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920B3B-9FD9-4D20-B2CF-657F0BE5661A}" type="datetime1">
              <a:rPr lang="en-US" smtClean="0"/>
              <a:t>10/14/2019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7B594E-7E31-4ADA-ADBD-2D563E72A2F1}" type="datetime1">
              <a:rPr lang="en-US" smtClean="0"/>
              <a:t>10/14/2019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24047B4-CC8E-4E4C-A7DB-9E5EDC6806C2}" type="datetime1">
              <a:rPr lang="en-US" smtClean="0"/>
              <a:t>10/14/2019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D5B0C39-764C-4984-B1AE-579D4C78D9AE}" type="datetime1">
              <a:rPr lang="en-US" smtClean="0"/>
              <a:t>10/14/2019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C5C8F1E-D507-4431-80B0-F6B7A5F39970}" type="datetime1">
              <a:rPr lang="en-US" smtClean="0"/>
              <a:t>10/14/2019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World Media System</a:t>
            </a:r>
            <a:br>
              <a:rPr lang="en-US" dirty="0" smtClean="0"/>
            </a:br>
            <a:r>
              <a:rPr lang="en-US" dirty="0" smtClean="0"/>
              <a:t>Lecture </a:t>
            </a:r>
            <a:r>
              <a:rPr lang="en-US" smtClean="0"/>
              <a:t># </a:t>
            </a:r>
            <a:r>
              <a:rPr lang="en-US"/>
              <a:t>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Globalization and Cultural Imperialism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144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US" dirty="0" smtClean="0"/>
              <a:t>Globalization </a:t>
            </a:r>
            <a:r>
              <a:rPr lang="en-US" dirty="0"/>
              <a:t>refers to the way in which, in contemporary society, distant countries are inter-related and connected together by trade communication and cultural experiences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 </a:t>
            </a:r>
            <a:r>
              <a:rPr lang="en-US" dirty="0"/>
              <a:t>The global sales of film, TV and media products , along with the Internet bring people in developing countries into direct contact with western media products. </a:t>
            </a:r>
            <a:endParaRPr lang="en-US" dirty="0" smtClean="0"/>
          </a:p>
          <a:p>
            <a:pPr algn="just"/>
            <a:r>
              <a:rPr lang="en-US" dirty="0" smtClean="0"/>
              <a:t>Consider </a:t>
            </a:r>
            <a:r>
              <a:rPr lang="en-US" dirty="0"/>
              <a:t>the global reach of companies such as Disney, News Corporation and Time Warner. Their products can be seen globally facilitated by satellite and the Internet. </a:t>
            </a:r>
            <a:endParaRPr lang="en-US" dirty="0" smtClean="0"/>
          </a:p>
          <a:p>
            <a:pPr algn="just"/>
            <a:r>
              <a:rPr lang="en-US" dirty="0" smtClean="0"/>
              <a:t>It </a:t>
            </a:r>
            <a:r>
              <a:rPr lang="en-US" dirty="0"/>
              <a:t>has been argued that in an increasingly </a:t>
            </a:r>
            <a:r>
              <a:rPr lang="en-US" dirty="0" smtClean="0"/>
              <a:t>globalized </a:t>
            </a:r>
            <a:r>
              <a:rPr lang="en-US" dirty="0"/>
              <a:t>world there is a danger that local cultures become eroded and replaced with a single, ‘standard’ culture. - This is known as Cultural </a:t>
            </a:r>
            <a:r>
              <a:rPr lang="en-US" dirty="0" smtClean="0"/>
              <a:t>Homogenization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995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Cultural </a:t>
            </a:r>
            <a:r>
              <a:rPr lang="en-US" dirty="0"/>
              <a:t>Imperialism is a process by which one country dominates other countries’ media consumption and consequently dominates their values and ideologies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 </a:t>
            </a:r>
            <a:r>
              <a:rPr lang="en-US" dirty="0"/>
              <a:t>Consider the number of television </a:t>
            </a:r>
            <a:r>
              <a:rPr lang="en-US" dirty="0" err="1"/>
              <a:t>programmes</a:t>
            </a:r>
            <a:r>
              <a:rPr lang="en-US" dirty="0"/>
              <a:t> and films produced in the USA that are shown throughout the world. </a:t>
            </a:r>
            <a:endParaRPr lang="en-US" dirty="0" smtClean="0"/>
          </a:p>
          <a:p>
            <a:pPr algn="just"/>
            <a:r>
              <a:rPr lang="en-US" dirty="0" smtClean="0"/>
              <a:t>A </a:t>
            </a:r>
            <a:r>
              <a:rPr lang="en-US" dirty="0"/>
              <a:t>political-economy perspective argues that the </a:t>
            </a:r>
            <a:r>
              <a:rPr lang="en-US" dirty="0" smtClean="0"/>
              <a:t>homogenization </a:t>
            </a:r>
            <a:r>
              <a:rPr lang="en-US" dirty="0"/>
              <a:t>of culture and communication leads to shared values and ideologies.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CULTURAL IMPERIALISM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251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USA dominates world media with 85% of the global film market and 68 % of the television market. A cultural imperialism perspective argues therefore that American values and ideologies are imposed upon the rest of the world , through media texts</a:t>
            </a:r>
          </a:p>
          <a:p>
            <a:pPr algn="just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884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n-US" dirty="0" smtClean="0"/>
              <a:t>There </a:t>
            </a:r>
            <a:r>
              <a:rPr lang="en-US" dirty="0"/>
              <a:t>is no doubt that the USA (and to a lesser degree the UK) export a large amount of film and television programming</a:t>
            </a:r>
            <a:r>
              <a:rPr lang="en-US" dirty="0" smtClean="0"/>
              <a:t>;</a:t>
            </a:r>
          </a:p>
          <a:p>
            <a:pPr algn="just"/>
            <a:r>
              <a:rPr lang="en-US" dirty="0" smtClean="0"/>
              <a:t> </a:t>
            </a:r>
            <a:r>
              <a:rPr lang="en-US" dirty="0"/>
              <a:t>however many critics of cultural imperialism question whether this really does have a </a:t>
            </a:r>
            <a:r>
              <a:rPr lang="en-US" dirty="0" err="1"/>
              <a:t>homogenising</a:t>
            </a:r>
            <a:r>
              <a:rPr lang="en-US" dirty="0"/>
              <a:t> effect in other countries. India, Nigeria and Japan to name a few all have thriving movie industries of their own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 </a:t>
            </a:r>
            <a:r>
              <a:rPr lang="en-US" dirty="0"/>
              <a:t>Other critics also point out that audiences are not just passive observers and they are capable of making their own </a:t>
            </a:r>
            <a:r>
              <a:rPr lang="en-US" dirty="0" err="1"/>
              <a:t>judgements</a:t>
            </a:r>
            <a:r>
              <a:rPr lang="en-US" dirty="0"/>
              <a:t> and attaching their own meaning to media texts (You should be familiar with this as ‘Reception Theory’). Audience responses to </a:t>
            </a:r>
            <a:r>
              <a:rPr lang="en-US" dirty="0" smtClean="0"/>
              <a:t>globalized </a:t>
            </a:r>
            <a:r>
              <a:rPr lang="en-US" dirty="0"/>
              <a:t>media are highly differentiated depending on which country they are viewed in.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CRITICISMS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605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</TotalTime>
  <Words>365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World Media System Lecture # 9</vt:lpstr>
      <vt:lpstr>GLOBALIZATION</vt:lpstr>
      <vt:lpstr>CULTURAL IMPERIALISM</vt:lpstr>
      <vt:lpstr>PowerPoint Presentation</vt:lpstr>
      <vt:lpstr>CRITICISMS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Media System Lecture # 6</dc:title>
  <dc:creator>Dua Computers</dc:creator>
  <cp:lastModifiedBy>Dua Computers</cp:lastModifiedBy>
  <cp:revision>6</cp:revision>
  <dcterms:created xsi:type="dcterms:W3CDTF">2006-08-16T00:00:00Z</dcterms:created>
  <dcterms:modified xsi:type="dcterms:W3CDTF">2019-10-14T14:55:06Z</dcterms:modified>
</cp:coreProperties>
</file>